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689" r:id="rId2"/>
    <p:sldId id="690" r:id="rId3"/>
    <p:sldId id="691" r:id="rId4"/>
    <p:sldId id="692" r:id="rId5"/>
    <p:sldId id="693" r:id="rId6"/>
    <p:sldId id="694" r:id="rId7"/>
    <p:sldId id="695" r:id="rId8"/>
    <p:sldId id="698" r:id="rId9"/>
    <p:sldId id="701" r:id="rId10"/>
    <p:sldId id="699" r:id="rId11"/>
    <p:sldId id="700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2" autoAdjust="0"/>
    <p:restoredTop sz="91478" autoAdjust="0"/>
  </p:normalViewPr>
  <p:slideViewPr>
    <p:cSldViewPr>
      <p:cViewPr varScale="1">
        <p:scale>
          <a:sx n="78" d="100"/>
          <a:sy n="78" d="100"/>
        </p:scale>
        <p:origin x="152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2020-03-25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Wednesday, March 25, 2020</a:t>
            </a:fld>
            <a:endParaRPr lang="ko-KR" altLang="en-US" dirty="0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2020-03-25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2020-03-25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2020-03-25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2020-03-25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2020-03-25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/>
              <a:t>First stage</a:t>
            </a:r>
            <a:endParaRPr lang="ko-KR" altLang="en-US" dirty="0"/>
          </a:p>
          <a:p>
            <a:pPr lvl="1"/>
            <a:r>
              <a:rPr lang="en-US" altLang="ko-KR" dirty="0"/>
              <a:t>Second stage</a:t>
            </a:r>
            <a:endParaRPr lang="ko-KR" altLang="en-US" dirty="0"/>
          </a:p>
          <a:p>
            <a:pPr lvl="2"/>
            <a:r>
              <a:rPr lang="en-US" altLang="ko-KR" dirty="0"/>
              <a:t>Third stage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2020-03-25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2020-03-25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2020-03-25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2020-03-25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345624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ko-KR" altLang="en-US" sz="28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/>
              <a:t>Pixel Level Domain Transfer, </a:t>
            </a:r>
            <a:r>
              <a:rPr lang="en-US" altLang="ko-KR" sz="3600" i="1" dirty="0"/>
              <a:t>ECCV 2016</a:t>
            </a:r>
            <a:r>
              <a:rPr lang="en-US" altLang="ko-KR" sz="4400" dirty="0"/>
              <a:t>.</a:t>
            </a:r>
            <a:endParaRPr lang="ko-KR" altLang="en-US" sz="3600" i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46" y="3904052"/>
            <a:ext cx="6228184" cy="13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4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08720"/>
            <a:ext cx="4320000" cy="25587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to Image Translation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296410"/>
            <a:ext cx="4320000" cy="1844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30" y="3630026"/>
            <a:ext cx="4320000" cy="31884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080" y="3817452"/>
            <a:ext cx="4320000" cy="249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to Image Translation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4" y="1196752"/>
            <a:ext cx="4320000" cy="25697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221088"/>
            <a:ext cx="4320000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496" y="4275568"/>
            <a:ext cx="4320000" cy="1669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496" y="1187756"/>
            <a:ext cx="4320000" cy="264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91758"/>
            <a:ext cx="8496300" cy="251742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Domain transfer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1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7" y="934407"/>
            <a:ext cx="7056786" cy="563212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Whole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5576" y="934407"/>
            <a:ext cx="7488832" cy="18465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7186" y="548680"/>
            <a:ext cx="2497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Converter: </a:t>
            </a:r>
            <a:r>
              <a:rPr kumimoji="1" lang="en-US" altLang="ko-KR" b="1" dirty="0" err="1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deconvnet</a:t>
            </a:r>
            <a:endParaRPr kumimoji="1" lang="ko-KR" altLang="en-US" b="1" dirty="0">
              <a:solidFill>
                <a:srgbClr val="C0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2878623"/>
            <a:ext cx="4176464" cy="170250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9342" y="2878623"/>
            <a:ext cx="311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5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</a:rPr>
              <a:t>Discriminator: </a:t>
            </a:r>
            <a:r>
              <a:rPr kumimoji="1" lang="en-US" altLang="ko-KR" b="1" dirty="0">
                <a:solidFill>
                  <a:schemeClr val="accent5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</a:rPr>
              <a:t>Real vs. Fake</a:t>
            </a:r>
            <a:endParaRPr kumimoji="1" lang="ko-KR" altLang="en-US" b="1" dirty="0">
              <a:solidFill>
                <a:schemeClr val="accent5">
                  <a:lumMod val="50000"/>
                </a:schemeClr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21890" y="4581128"/>
            <a:ext cx="4176464" cy="1702505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4581128"/>
            <a:ext cx="372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3">
                    <a:lumMod val="75000"/>
                  </a:schemeClr>
                </a:solidFill>
                <a:latin typeface="나눔바른고딕OTF Bold" charset="-127"/>
                <a:ea typeface="나눔바른고딕OTF Bold" charset="-127"/>
              </a:rPr>
              <a:t>Discriminator : </a:t>
            </a:r>
            <a:r>
              <a:rPr kumimoji="1" lang="en-US" altLang="ko-KR" b="1" dirty="0">
                <a:solidFill>
                  <a:schemeClr val="accent3">
                    <a:lumMod val="75000"/>
                  </a:schemeClr>
                </a:solidFill>
                <a:latin typeface="나눔바른고딕OTF Bold" charset="-127"/>
                <a:ea typeface="나눔바른고딕OTF Bold" charset="-127"/>
              </a:rPr>
              <a:t>Associated or not</a:t>
            </a:r>
            <a:endParaRPr kumimoji="1" lang="ko-KR" altLang="en-US" b="1" dirty="0">
              <a:solidFill>
                <a:schemeClr val="accent3">
                  <a:lumMod val="75000"/>
                </a:schemeClr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68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537195"/>
            <a:ext cx="8496300" cy="242654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725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93757"/>
            <a:ext cx="8496300" cy="471342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79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35804"/>
            <a:ext cx="8496300" cy="482933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 – </a:t>
            </a:r>
            <a:r>
              <a:rPr kumimoji="1" lang="en-US" altLang="ko-KR" sz="2800" dirty="0">
                <a:solidFill>
                  <a:srgbClr val="C00000"/>
                </a:solidFill>
              </a:rPr>
              <a:t>varying input conditions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29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268365"/>
            <a:ext cx="8496300" cy="496420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 – </a:t>
            </a:r>
            <a:r>
              <a:rPr kumimoji="1" lang="en-US" altLang="ko-KR" sz="2800" dirty="0">
                <a:solidFill>
                  <a:srgbClr val="C00000"/>
                </a:solidFill>
              </a:rPr>
              <a:t>inverse setting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749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to Image Translation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" y="1628800"/>
            <a:ext cx="8875067" cy="34537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55568" y="6130170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NimbusRomNo9L-Medi"/>
                <a:ea typeface="나눔바른고딕OTF Bold" charset="-127"/>
              </a:rPr>
              <a:t>Image-to-Image Translation with Conditional Adversarial Networks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02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Image to Image Translation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996" y="1124744"/>
            <a:ext cx="4181607" cy="31683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385" y="4397112"/>
            <a:ext cx="2626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바른고딕OTF Bold" charset="-127"/>
                <a:ea typeface="나눔바른고딕OTF Bold" charset="-127"/>
              </a:rPr>
              <a:t>+ L1 loss function</a:t>
            </a:r>
            <a:endParaRPr lang="ko-KR" altLang="en-US" sz="2400" b="1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807964"/>
            <a:ext cx="5012006" cy="7538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8385" y="5631631"/>
            <a:ext cx="1920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바른고딕OTF Bold" charset="-127"/>
                <a:ea typeface="나눔바른고딕OTF Bold" charset="-127"/>
              </a:rPr>
              <a:t>+ </a:t>
            </a:r>
            <a:r>
              <a:rPr lang="en-US" altLang="ko-KR" sz="2400" b="1" dirty="0" err="1">
                <a:latin typeface="나눔바른고딕OTF Bold" charset="-127"/>
                <a:ea typeface="나눔바른고딕OTF Bold" charset="-127"/>
              </a:rPr>
              <a:t>PatchGAN</a:t>
            </a:r>
            <a:endParaRPr lang="ko-KR" altLang="en-US" sz="2400" b="1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9550" y="4397112"/>
            <a:ext cx="332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바른고딕OTF Bold" charset="-127"/>
                <a:ea typeface="나눔바른고딕OTF Bold" charset="-127"/>
              </a:rPr>
              <a:t>Low-</a:t>
            </a:r>
            <a:r>
              <a:rPr lang="en-US" altLang="ko-KR" sz="2400" b="1" dirty="0" err="1">
                <a:latin typeface="나눔바른고딕OTF Bold" charset="-127"/>
                <a:ea typeface="나눔바른고딕OTF Bold" charset="-127"/>
              </a:rPr>
              <a:t>freq</a:t>
            </a:r>
            <a:r>
              <a:rPr lang="en-US" altLang="ko-KR" sz="2400" b="1" dirty="0">
                <a:latin typeface="나눔바른고딕OTF Bold" charset="-127"/>
                <a:ea typeface="나눔바른고딕OTF Bold" charset="-127"/>
              </a:rPr>
              <a:t> correctness</a:t>
            </a:r>
            <a:endParaRPr lang="ko-KR" altLang="en-US" sz="2400" b="1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79550" y="5631631"/>
            <a:ext cx="338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바른고딕OTF Bold" charset="-127"/>
                <a:ea typeface="나눔바른고딕OTF Bold" charset="-127"/>
              </a:rPr>
              <a:t>High-</a:t>
            </a:r>
            <a:r>
              <a:rPr lang="en-US" altLang="ko-KR" sz="2400" b="1" dirty="0" err="1">
                <a:latin typeface="나눔바른고딕OTF Bold" charset="-127"/>
                <a:ea typeface="나눔바른고딕OTF Bold" charset="-127"/>
              </a:rPr>
              <a:t>freq</a:t>
            </a:r>
            <a:r>
              <a:rPr lang="en-US" altLang="ko-KR" sz="2400" b="1" dirty="0">
                <a:latin typeface="나눔바른고딕OTF Bold" charset="-127"/>
                <a:ea typeface="나눔바른고딕OTF Bold" charset="-127"/>
              </a:rPr>
              <a:t> correctness</a:t>
            </a:r>
            <a:endParaRPr lang="ko-KR" altLang="en-US" sz="2400" b="1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23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33887</TotalTime>
  <Words>80</Words>
  <Application>Microsoft Office PowerPoint</Application>
  <PresentationFormat>화면 슬라이드 쇼(4:3)</PresentationFormat>
  <Paragraphs>30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Meiryo UI</vt:lpstr>
      <vt:lpstr>NimbusRomNo9L-Medi</vt:lpstr>
      <vt:lpstr>나눔바른고딕OTF Bold</vt:lpstr>
      <vt:lpstr>휴먼둥근헤드라인</vt:lpstr>
      <vt:lpstr>Arial</vt:lpstr>
      <vt:lpstr>Garamond</vt:lpstr>
      <vt:lpstr>Office 테마</vt:lpstr>
      <vt:lpstr>Pixel Level Domain Transfer, ECCV 2016.</vt:lpstr>
      <vt:lpstr>Domain transfer</vt:lpstr>
      <vt:lpstr>Whole architecture</vt:lpstr>
      <vt:lpstr>Dataset</vt:lpstr>
      <vt:lpstr>Results</vt:lpstr>
      <vt:lpstr>Results – varying input conditions</vt:lpstr>
      <vt:lpstr>Results – inverse setting</vt:lpstr>
      <vt:lpstr>Image to Image Translation</vt:lpstr>
      <vt:lpstr>Image to Image Translation</vt:lpstr>
      <vt:lpstr>Image to Image Translation</vt:lpstr>
      <vt:lpstr>Image to Image Translation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Lee DongGyu</cp:lastModifiedBy>
  <cp:revision>1138</cp:revision>
  <dcterms:created xsi:type="dcterms:W3CDTF">2010-03-17T18:05:41Z</dcterms:created>
  <dcterms:modified xsi:type="dcterms:W3CDTF">2020-03-25T06:29:15Z</dcterms:modified>
</cp:coreProperties>
</file>